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59" r:id="rId5"/>
    <p:sldId id="260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B62B-8BA2-4598-94A7-4A8A1D93592B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7D77-4929-4ACA-9F8A-1BA1C5BEB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B62B-8BA2-4598-94A7-4A8A1D93592B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7D77-4929-4ACA-9F8A-1BA1C5BEB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B62B-8BA2-4598-94A7-4A8A1D93592B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7D77-4929-4ACA-9F8A-1BA1C5BEB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B62B-8BA2-4598-94A7-4A8A1D93592B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7D77-4929-4ACA-9F8A-1BA1C5BEB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B62B-8BA2-4598-94A7-4A8A1D93592B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7D77-4929-4ACA-9F8A-1BA1C5BEB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B62B-8BA2-4598-94A7-4A8A1D93592B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7D77-4929-4ACA-9F8A-1BA1C5BEB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B62B-8BA2-4598-94A7-4A8A1D93592B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7D77-4929-4ACA-9F8A-1BA1C5BEB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B62B-8BA2-4598-94A7-4A8A1D93592B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7D77-4929-4ACA-9F8A-1BA1C5BEB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B62B-8BA2-4598-94A7-4A8A1D93592B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7D77-4929-4ACA-9F8A-1BA1C5BEB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B62B-8BA2-4598-94A7-4A8A1D93592B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7D77-4929-4ACA-9F8A-1BA1C5BEB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B62B-8BA2-4598-94A7-4A8A1D93592B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7D77-4929-4ACA-9F8A-1BA1C5BEB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AB62B-8BA2-4598-94A7-4A8A1D93592B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07D77-4929-4ACA-9F8A-1BA1C5BEB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770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Подготовка к изложению по рассказу А.И. Куприна «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Ю-ю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petclub.md/wp-content/uploads/2012/03/i_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2629" y="764704"/>
            <a:ext cx="5212897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4392488" cy="5544617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КУПРИН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Александр Иванович </a:t>
            </a:r>
          </a:p>
          <a:p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(1870-1938)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www.epwr.ru/quotauthor/227/12.jpg"/>
          <p:cNvPicPr>
            <a:picLocks noChangeAspect="1" noChangeArrowheads="1"/>
          </p:cNvPicPr>
          <p:nvPr/>
        </p:nvPicPr>
        <p:blipFill>
          <a:blip r:embed="rId2" cstate="print"/>
          <a:srcRect b="4589"/>
          <a:stretch>
            <a:fillRect/>
          </a:stretch>
        </p:blipFill>
        <p:spPr bwMode="auto">
          <a:xfrm>
            <a:off x="4716016" y="548680"/>
            <a:ext cx="4029819" cy="57606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Читаем и слушаем текст…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petclub.md/wp-content/uploads/2012/03/i_0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928802"/>
            <a:ext cx="8070762" cy="4568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g0.liveinternet.ru/images/attach/c/5/85/421/85421838_9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9825" y="2762250"/>
            <a:ext cx="2924175" cy="40957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Вопросы и задания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О чём рассказывается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этом тексте?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Как относится автор 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Ю -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Расскажите о внешности  кошки.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fokart.net/_ph/5/2/83016563.jpg"/>
          <p:cNvPicPr>
            <a:picLocks noChangeAspect="1" noChangeArrowheads="1"/>
          </p:cNvPicPr>
          <p:nvPr/>
        </p:nvPicPr>
        <p:blipFill>
          <a:blip r:embed="rId2" cstate="print">
            <a:lum bright="50000" contrast="-50000"/>
          </a:blip>
          <a:srcRect l="8957" t="14400" r="6845" b="11801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с частями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текста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00108"/>
            <a:ext cx="9001156" cy="5572164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рилагательные </a:t>
            </a:r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словосочетания, описывающие </a:t>
            </a:r>
            <a:r>
              <a:rPr lang="ru-RU" sz="29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Ю-ю</a:t>
            </a: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Темно-каштановая, с огненными пятнами, пышная белая манишка, шерсть длинная широкие штанишки, пушистый комок,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хвост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как ламповый ерш</a:t>
            </a:r>
          </a:p>
          <a:p>
            <a:pPr marL="0" indent="0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Словарная работа:</a:t>
            </a:r>
          </a:p>
          <a:p>
            <a:pPr>
              <a:buNone/>
            </a:pP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Манишка - нагрудник, преимущественно из белой </a:t>
            </a:r>
          </a:p>
          <a:p>
            <a:pPr>
              <a:buNone/>
            </a:pP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		      ткани, пришитый или пристегиваемый к </a:t>
            </a:r>
          </a:p>
          <a:p>
            <a:pPr>
              <a:buNone/>
            </a:pP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	              мужской сорочке.</a:t>
            </a:r>
          </a:p>
          <a:p>
            <a:pPr>
              <a:buNone/>
            </a:pP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ламповый ёрш – щётка для чистки </a:t>
            </a:r>
          </a:p>
          <a:p>
            <a:pPr>
              <a:buNone/>
            </a:pP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		     стёкол керосиновых ламп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7092280" y="3951906"/>
            <a:ext cx="2051720" cy="2906094"/>
            <a:chOff x="6876256" y="2132856"/>
            <a:chExt cx="2051720" cy="2906094"/>
          </a:xfrm>
        </p:grpSpPr>
        <p:pic>
          <p:nvPicPr>
            <p:cNvPr id="6" name="Picture 2" descr="http://wiki.wildberries.ru/img/2012/03/%D1%84%D1%80%D0%B0%D0%BA-1836-%D0%B3%D0%BE%D0%B4%D0%B0-2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80312" y="2132856"/>
              <a:ext cx="1547664" cy="2906094"/>
            </a:xfrm>
            <a:prstGeom prst="rect">
              <a:avLst/>
            </a:prstGeom>
            <a:noFill/>
          </p:spPr>
        </p:pic>
        <p:cxnSp>
          <p:nvCxnSpPr>
            <p:cNvPr id="7" name="Прямая со стрелкой 6"/>
            <p:cNvCxnSpPr/>
            <p:nvPr/>
          </p:nvCxnSpPr>
          <p:spPr>
            <a:xfrm>
              <a:off x="6876256" y="2132856"/>
              <a:ext cx="1152000" cy="654553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6" descr="http://im3-tub-ru.yandex.net/i?id=140023327-3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5201816"/>
            <a:ext cx="2208245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okart.net/_ph/5/2/83016563.jpg"/>
          <p:cNvPicPr>
            <a:picLocks noChangeAspect="1" noChangeArrowheads="1"/>
          </p:cNvPicPr>
          <p:nvPr/>
        </p:nvPicPr>
        <p:blipFill>
          <a:blip r:embed="rId2" cstate="print">
            <a:lum bright="51000" contrast="-42000"/>
          </a:blip>
          <a:srcRect l="8957" t="14400" r="6845" b="11801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Тропы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груди пышная белая манишка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Задние лапки в широких штанишках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Хвост как ламповый ёрш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Пушистый комок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огненными пятнами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okart.net/_ph/5/2/83016563.jpg"/>
          <p:cNvPicPr>
            <a:picLocks noChangeAspect="1" noChangeArrowheads="1"/>
          </p:cNvPicPr>
          <p:nvPr/>
        </p:nvPicPr>
        <p:blipFill>
          <a:blip r:embed="rId2" cstate="print">
            <a:lum bright="51000" contrast="-42000"/>
          </a:blip>
          <a:srcRect l="8957" t="14400" r="6845" b="11801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 изложения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15370" cy="528638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Придумайте названия для каждого абзаца</a:t>
            </a:r>
          </a:p>
          <a:p>
            <a:pPr marL="514350" lvl="0" indent="-514350"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«Пушистый комок»</a:t>
            </a:r>
          </a:p>
          <a:p>
            <a:pPr marL="514350" lvl="0" indent="-514350"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Незаметное превращение.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«Всем кошкам кошка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»: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а) общий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вид;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б)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окраска;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в) манишка;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г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 усы;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шерсть;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е)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лапы;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ж) хвост.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000364" y="0"/>
            <a:ext cx="7604918" cy="2239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00570"/>
            <a:ext cx="9144000" cy="17996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Приступайте к написанию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изложения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Удачи</a:t>
            </a:r>
            <a:r>
              <a:rPr lang="ru-RU" sz="4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49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petclub.md/wp-content/uploads/2012/03/i_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0"/>
            <a:ext cx="5171678" cy="4705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140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Подготовка к изложению по рассказу А.И. Куприна «Ю-ю»</vt:lpstr>
      <vt:lpstr>Слайд 2</vt:lpstr>
      <vt:lpstr>Читаем и слушаем текст…</vt:lpstr>
      <vt:lpstr>Вопросы и задания</vt:lpstr>
      <vt:lpstr>Работа с частями текста</vt:lpstr>
      <vt:lpstr>Тропы</vt:lpstr>
      <vt:lpstr>План изложения</vt:lpstr>
      <vt:lpstr>Приступайте к написанию изложения  Удачи!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изложению по рассказу А.И. Куприна «Ю-ю»</dc:title>
  <dc:creator>Yura</dc:creator>
  <cp:lastModifiedBy>Наташа</cp:lastModifiedBy>
  <cp:revision>21</cp:revision>
  <dcterms:created xsi:type="dcterms:W3CDTF">2013-02-24T08:30:31Z</dcterms:created>
  <dcterms:modified xsi:type="dcterms:W3CDTF">2018-03-20T14:53:10Z</dcterms:modified>
</cp:coreProperties>
</file>